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sldIdLst>
    <p:sldId id="267" r:id="rId2"/>
    <p:sldId id="256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0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554ECE2-CC07-4043-87E8-574865E5C6AA}">
          <p14:sldIdLst>
            <p14:sldId id="267"/>
            <p14:sldId id="256"/>
            <p14:sldId id="257"/>
            <p14:sldId id="259"/>
            <p14:sldId id="262"/>
            <p14:sldId id="260"/>
            <p14:sldId id="261"/>
            <p14:sldId id="263"/>
            <p14:sldId id="264"/>
            <p14:sldId id="265"/>
            <p14:sldId id="270"/>
            <p14:sldId id="271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9503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0748" y="649705"/>
            <a:ext cx="10515600" cy="560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NAZWA ;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„</a:t>
            </a:r>
            <a:r>
              <a:rPr lang="pl-PL" dirty="0" smtClean="0">
                <a:solidFill>
                  <a:schemeClr val="bg1"/>
                </a:solidFill>
              </a:rPr>
              <a:t>DOPALACZ” ZABÓJCA 21 WIEKU</a:t>
            </a:r>
          </a:p>
          <a:p>
            <a:pPr marL="0" indent="0">
              <a:buNone/>
            </a:pPr>
            <a:endParaRPr lang="pl-PL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CEL KAMPANII ;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UŚWIADOMIENIE MŁODYCH LUDZI O SKUTKACH ZAŻYWANIA SUBSATANCJI PSYCHOAKTYWNEJ .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GRUPA DOCELOWA ;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NASTOLATKI 13 - 16 LAT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MŁODZIEŻ 17 – 20 LAT</a:t>
            </a:r>
          </a:p>
          <a:p>
            <a:pPr marL="0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9700" y="425918"/>
            <a:ext cx="10969884" cy="1325562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NewsGoth Lt BT" panose="020B0406020203020204" pitchFamily="34" charset="0"/>
                <a:ea typeface="KaiTi" panose="02010609060101010101" pitchFamily="49" charset="-122"/>
              </a:rPr>
              <a:t>NAJWIEKSZY ZABÓJCA XXI WIEKU !</a:t>
            </a:r>
            <a:endParaRPr lang="pl-PL" sz="5400" b="1" dirty="0">
              <a:solidFill>
                <a:srgbClr val="FF0000"/>
              </a:solidFill>
              <a:latin typeface="NewsGoth Lt BT" panose="020B0406020203020204" pitchFamily="34" charset="0"/>
              <a:ea typeface="KaiTi" panose="02010609060101010101" pitchFamily="49" charset="-122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9700" y="2314158"/>
            <a:ext cx="10742742" cy="435133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WIELU LUDZI NAWET NIE ZDAJE SOBIE SPRAWY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JAK WIELKIM ZAGROŻENIEM DLA ŻYCIA I ZDROWIA </a:t>
            </a:r>
          </a:p>
          <a:p>
            <a:pPr marL="0" indent="0" algn="ctr">
              <a:buNone/>
            </a:pPr>
            <a:endParaRPr lang="pl-PL" b="1" dirty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SĄ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D </a:t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O P A L A C Z E.</a:t>
            </a:r>
          </a:p>
          <a:p>
            <a:pPr marL="0" indent="0">
              <a:buNone/>
            </a:pPr>
            <a:endParaRPr lang="pl-PL" b="1" dirty="0" smtClean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157">
        <p14:flash/>
      </p:transition>
    </mc:Choice>
    <mc:Fallback xmlns="">
      <p:transition spd="slow" advTm="7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  <a:latin typeface="+mn-lt"/>
              </a:rPr>
              <a:t>F A K T Y </a:t>
            </a:r>
            <a:endParaRPr lang="pl-PL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85192" y="1971480"/>
            <a:ext cx="10515600" cy="3505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W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2013 ROKU ZAREJESTROWANO 1027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PRZYPADKÓW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ZATRUĆ </a:t>
            </a:r>
          </a:p>
          <a:p>
            <a:pPr marL="0" indent="0" algn="ctr">
              <a:buNone/>
            </a:pPr>
            <a:endParaRPr lang="pl-PL" sz="3000" b="1" dirty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sz="3000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D O P A L A C Z A M I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 NA TERENIE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KRAJU, </a:t>
            </a:r>
          </a:p>
          <a:p>
            <a:pPr marL="0" indent="0" algn="ctr">
              <a:buNone/>
            </a:pPr>
            <a:endParaRPr lang="pl-PL" b="1" dirty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A W 2014 ROKU ODNOTOWANO DWUKROTNIE WIĘCEJ.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endParaRPr lang="pl-PL" dirty="0"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38">
        <p14:flash/>
      </p:transition>
    </mc:Choice>
    <mc:Fallback xmlns="">
      <p:transition spd="slow" advTm="7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NewsGoth Lt BT" panose="020B0406020203020204" pitchFamily="34" charset="0"/>
              </a:rPr>
              <a:t>NIEWIEDZA  I JEJ KONSEKWENCJE</a:t>
            </a:r>
            <a:endParaRPr lang="pl-PL" b="1" dirty="0">
              <a:solidFill>
                <a:srgbClr val="FF0000"/>
              </a:solidFill>
              <a:latin typeface="NewsGoth Lt BT" panose="020B0406020203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7118" y="1828800"/>
            <a:ext cx="10730203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DOPALACZE TO SUBSTANCJE PSYCHOAKTYWNE, WYWOŁUJĄ </a:t>
            </a:r>
            <a:r>
              <a:rPr lang="pl-PL" b="1" dirty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OGROMNE SZKODY W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ORGANIZMIE.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W 2009 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ROKU ODNOTOWANO </a:t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90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 RÓŻNYCH ZWIĄZKÓW CHEMICZNYCH, KTÓRE WCHODZĄ W SKŁAD DOPALACZY.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Z KAŻDYM ROKIEM TYCH SUBSTANCJI </a:t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JEST CORAZ WIĘCEJ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. 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ICH SKŁAD CIĄGLE </a:t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ULEGA ZMIANIE</a:t>
            </a:r>
            <a:r>
              <a:rPr lang="pl-PL" b="1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.</a:t>
            </a:r>
            <a:endParaRPr lang="pl-PL" b="1" dirty="0">
              <a:latin typeface="ISOCTEUR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532">
        <p14:flash/>
      </p:transition>
    </mc:Choice>
    <mc:Fallback xmlns="">
      <p:transition spd="slow" advTm="105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3298" y="503238"/>
            <a:ext cx="6843299" cy="1325562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+mn-lt"/>
                <a:ea typeface="DFGothic-EB" panose="02010609010101010101" pitchFamily="1" charset="-128"/>
              </a:rPr>
              <a:t>Z A P A M I Ę T A J 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6" y="1828800"/>
            <a:ext cx="10745859" cy="472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r>
              <a:rPr lang="pl-PL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r>
              <a:rPr lang="pl-PL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        TY ZNAJDŹ SIŁĘ I POWIEDZ    </a:t>
            </a:r>
            <a:r>
              <a:rPr lang="pl-PL" sz="4400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</a:p>
          <a:p>
            <a:pPr marL="0" indent="0" algn="ctr">
              <a:buNone/>
            </a:pPr>
            <a:endParaRPr lang="pl-PL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PAMIĘTAJ</a:t>
            </a:r>
            <a:r>
              <a:rPr lang="pl-PL" b="1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!</a:t>
            </a:r>
            <a:r>
              <a:rPr lang="pl-PL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 ŻYCIE MASZ  TYLKO</a:t>
            </a:r>
            <a:r>
              <a:rPr lang="pl-PL" sz="4400" dirty="0" smtClean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r>
              <a:rPr lang="pl-PL" sz="4400" dirty="0" smtClean="0">
                <a:solidFill>
                  <a:srgbClr val="FF0000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>JEDNO</a:t>
            </a:r>
            <a:r>
              <a:rPr lang="pl-PL" sz="4400" dirty="0">
                <a:solidFill>
                  <a:schemeClr val="bg1"/>
                </a:solidFill>
                <a:latin typeface="ISOCTEUR" panose="020B0609020202020204" pitchFamily="49" charset="0"/>
                <a:ea typeface="DFGothic-EB" panose="02010609010101010101" pitchFamily="1" charset="-128"/>
              </a:rPr>
              <a:t/>
            </a:r>
            <a:endParaRPr lang="pl-PL" sz="4400" dirty="0" smtClean="0">
              <a:solidFill>
                <a:schemeClr val="bg1"/>
              </a:solidFill>
              <a:latin typeface="ISOCTEUR" panose="020B0609020202020204" pitchFamily="49" charset="0"/>
              <a:ea typeface="DFGothic-EB" panose="02010609010101010101" pitchFamily="1" charset="-12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151846" y="2769641"/>
            <a:ext cx="2845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  <a:latin typeface="ISOCTEUR" panose="020B0609020202020204" pitchFamily="49" charset="0"/>
              </a:rPr>
              <a:t>NIE !</a:t>
            </a:r>
            <a:endParaRPr lang="pl-PL" sz="4400" dirty="0">
              <a:latin typeface="ISOCTEUR" panose="020B060902020202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871">
        <p14:flash/>
      </p:transition>
    </mc:Choice>
    <mc:Fallback xmlns="">
      <p:transition spd="slow" advTm="5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0"/>
            <a:ext cx="10063558" cy="6709039"/>
          </a:xfrm>
        </p:spPr>
      </p:pic>
    </p:spTree>
    <p:extLst>
      <p:ext uri="{BB962C8B-B14F-4D97-AF65-F5344CB8AC3E}">
        <p14:creationId xmlns:p14="http://schemas.microsoft.com/office/powerpoint/2010/main" val="36367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70">
        <p14:flash/>
      </p:transition>
    </mc:Choice>
    <mc:Fallback xmlns="">
      <p:transition spd="slow" advTm="2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7379" y="1226066"/>
            <a:ext cx="9144000" cy="2387600"/>
          </a:xfrm>
        </p:spPr>
        <p:txBody>
          <a:bodyPr>
            <a:normAutofit/>
            <a:sp3d extrusionH="57150">
              <a:bevelT w="82550" h="38100" prst="coolSlant"/>
              <a:bevelB w="38100" h="38100"/>
            </a:sp3d>
          </a:bodyPr>
          <a:lstStyle/>
          <a:p>
            <a:r>
              <a:rPr lang="pl-PL" sz="12000" b="1" dirty="0" smtClean="0">
                <a:solidFill>
                  <a:schemeClr val="bg1"/>
                </a:solidFill>
                <a:effectLst>
                  <a:outerShdw blurRad="50800" dist="431800" dir="5400000" sx="116000" sy="116000" algn="ctr" rotWithShape="0">
                    <a:srgbClr val="000000"/>
                  </a:outerShdw>
                </a:effectLst>
                <a:latin typeface="DFGothic-EB" panose="02010609010101010101" pitchFamily="1" charset="-128"/>
                <a:ea typeface="DFGothic-EB" panose="02010609010101010101" pitchFamily="1" charset="-128"/>
              </a:rPr>
              <a:t>OTOCZENIE</a:t>
            </a:r>
            <a:endParaRPr lang="pl-PL" sz="12000" b="1" dirty="0">
              <a:solidFill>
                <a:schemeClr val="bg1"/>
              </a:solidFill>
              <a:effectLst>
                <a:outerShdw blurRad="50800" dist="431800" dir="5400000" sx="116000" sy="116000" algn="ctr" rotWithShape="0">
                  <a:srgbClr val="000000"/>
                </a:outerShdw>
              </a:effectLst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pic>
        <p:nvPicPr>
          <p:cNvPr id="4" name="Requiem For A Dream - Full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6667"/>
                  <p14:fade in="1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224590"/>
            <a:ext cx="609600" cy="6096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661647" y="3244334"/>
            <a:ext cx="486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https://www.youtube.com/watch?v=afErE8x9u-M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2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2"/>
    </mc:Choice>
    <mc:Fallback xmlns="">
      <p:transition spd="slow" advTm="11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53" y="125037"/>
            <a:ext cx="7705474" cy="6487176"/>
          </a:xfrm>
        </p:spPr>
      </p:pic>
    </p:spTree>
    <p:extLst>
      <p:ext uri="{BB962C8B-B14F-4D97-AF65-F5344CB8AC3E}">
        <p14:creationId xmlns:p14="http://schemas.microsoft.com/office/powerpoint/2010/main" val="619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2">
        <p14:flash/>
      </p:transition>
    </mc:Choice>
    <mc:Fallback xmlns="">
      <p:transition spd="slow" advTm="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980" y="1821581"/>
            <a:ext cx="10515600" cy="13255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r>
              <a:rPr lang="pl-PL" sz="12000" b="1" dirty="0" smtClean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  PROBLEMY</a:t>
            </a:r>
            <a:endParaRPr lang="pl-PL" sz="12000" b="1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1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43">
        <p14:flash/>
      </p:transition>
    </mc:Choice>
    <mc:Fallback xmlns="">
      <p:transition spd="slow" advTm="8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" y="-254171"/>
            <a:ext cx="9940257" cy="8243139"/>
          </a:xfrm>
        </p:spPr>
      </p:pic>
    </p:spTree>
    <p:extLst>
      <p:ext uri="{BB962C8B-B14F-4D97-AF65-F5344CB8AC3E}">
        <p14:creationId xmlns:p14="http://schemas.microsoft.com/office/powerpoint/2010/main" val="31701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16">
        <p14:flash/>
      </p:transition>
    </mc:Choice>
    <mc:Fallback xmlns="">
      <p:transition spd="slow" advTm="2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3453" y="1419728"/>
            <a:ext cx="8334968" cy="217771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a:bodyPr>
          <a:lstStyle/>
          <a:p>
            <a:r>
              <a:rPr lang="pl-PL" sz="12000" b="1" dirty="0" smtClean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UCIECZKA</a:t>
            </a:r>
            <a:r>
              <a:rPr lang="pl-PL" sz="12000" dirty="0" smtClean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/>
            </a:r>
            <a:endParaRPr lang="pl-PL" sz="120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7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32">
        <p14:flash/>
      </p:transition>
    </mc:Choice>
    <mc:Fallback xmlns="">
      <p:transition spd="slow" advTm="2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6" y="384467"/>
            <a:ext cx="10693735" cy="6015225"/>
          </a:xfrm>
        </p:spPr>
      </p:pic>
    </p:spTree>
    <p:extLst>
      <p:ext uri="{BB962C8B-B14F-4D97-AF65-F5344CB8AC3E}">
        <p14:creationId xmlns:p14="http://schemas.microsoft.com/office/powerpoint/2010/main" val="25761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9">
        <p14:flash/>
      </p:transition>
    </mc:Choice>
    <mc:Fallback xmlns="">
      <p:transition spd="slow" advTm="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9863" y="1857676"/>
            <a:ext cx="10759148" cy="1325562"/>
          </a:xfrm>
        </p:spPr>
        <p:txBody>
          <a:bodyPr>
            <a:noAutofit/>
          </a:bodyPr>
          <a:lstStyle/>
          <a:p>
            <a:pPr algn="ctr"/>
            <a:r>
              <a:rPr lang="pl-PL" sz="12000" b="1" dirty="0" smtClean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DOPALACZE</a:t>
            </a:r>
            <a:endParaRPr lang="pl-PL" sz="12000" b="1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3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"/>
    </mc:Choice>
    <mc:Fallback xmlns="">
      <p:transition spd="slow" advTm="22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28" y="0"/>
            <a:ext cx="6709235" cy="6709235"/>
          </a:xfrm>
        </p:spPr>
      </p:pic>
    </p:spTree>
    <p:extLst>
      <p:ext uri="{BB962C8B-B14F-4D97-AF65-F5344CB8AC3E}">
        <p14:creationId xmlns:p14="http://schemas.microsoft.com/office/powerpoint/2010/main" val="14105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19">
        <p14:flash/>
      </p:transition>
    </mc:Choice>
    <mc:Fallback xmlns="">
      <p:transition spd="slow" advTm="1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301</TotalTime>
  <Words>178</Words>
  <Application>Microsoft Office PowerPoint</Application>
  <PresentationFormat>Panoramiczny</PresentationFormat>
  <Paragraphs>43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DFGothic-EB</vt:lpstr>
      <vt:lpstr>KaiTi</vt:lpstr>
      <vt:lpstr>Calibri</vt:lpstr>
      <vt:lpstr>Calibri Light</vt:lpstr>
      <vt:lpstr>ISOCTEUR</vt:lpstr>
      <vt:lpstr>NewsGoth Lt BT</vt:lpstr>
      <vt:lpstr>Wingdings 2</vt:lpstr>
      <vt:lpstr>HDOfficeLightV0</vt:lpstr>
      <vt:lpstr>Prezentacja programu PowerPoint</vt:lpstr>
      <vt:lpstr>OTOCZENIE</vt:lpstr>
      <vt:lpstr>Prezentacja programu PowerPoint</vt:lpstr>
      <vt:lpstr>  PROBLEMY</vt:lpstr>
      <vt:lpstr>Prezentacja programu PowerPoint</vt:lpstr>
      <vt:lpstr>UCIECZKA </vt:lpstr>
      <vt:lpstr>Prezentacja programu PowerPoint</vt:lpstr>
      <vt:lpstr>DOPALACZE</vt:lpstr>
      <vt:lpstr>Prezentacja programu PowerPoint</vt:lpstr>
      <vt:lpstr>NAJWIEKSZY ZABÓJCA XXI WIEKU !</vt:lpstr>
      <vt:lpstr>F A K T Y </vt:lpstr>
      <vt:lpstr>NIEWIEDZA  I JEJ KONSEKWENCJE</vt:lpstr>
      <vt:lpstr>Z A P A M I Ę T A J !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Uczeń</dc:creator>
  <cp:lastModifiedBy>Uczeń</cp:lastModifiedBy>
  <cp:revision>37</cp:revision>
  <dcterms:created xsi:type="dcterms:W3CDTF">2015-11-04T06:26:49Z</dcterms:created>
  <dcterms:modified xsi:type="dcterms:W3CDTF">2015-12-09T06:52:34Z</dcterms:modified>
</cp:coreProperties>
</file>